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58" d="100"/>
          <a:sy n="58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81002" y="304801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r>
              <a:rPr kumimoji="0" lang="en-US" dirty="0" smtClean="0"/>
              <a:t>Body text </a:t>
            </a:r>
            <a:endParaRPr kumimoji="0"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A0971-8D54-4645-BCEE-73CB346DC41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FF864-5351-400A-8B0A-93192CB9B95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ttp://t0.gstatic.com/images?q=tbn:ANd9GcTCjDkQSIx8AmR7Cd0kedH95Msd2lYtIQzdZ5ivIJk56A8BBknyvw"/>
          <p:cNvPicPr>
            <a:picLocks noChangeAspect="1" noChangeArrowheads="1"/>
          </p:cNvPicPr>
          <p:nvPr userDrawn="1"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3733801" y="3254280"/>
            <a:ext cx="5703899" cy="3603721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685800" y="533400"/>
            <a:ext cx="419100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  <a:prstGeom prst="rect">
            <a:avLst/>
          </a:prstGeo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A0971-8D54-4645-BCEE-73CB346DC41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FF864-5351-400A-8B0A-93192CB9B95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Placeholder 6" descr="notre-dame-paris.jpg"/>
          <p:cNvPicPr>
            <a:picLocks noChangeAspect="1"/>
          </p:cNvPicPr>
          <p:nvPr userDrawn="1"/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381000" y="533400"/>
            <a:ext cx="5826920" cy="4370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0971-8D54-4645-BCEE-73CB346DC41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FF864-5351-400A-8B0A-93192CB9B9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524001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0971-8D54-4645-BCEE-73CB346DC41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FF864-5351-400A-8B0A-93192CB9B95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http://www.artvalue.com/photos/auction/0/48/48610/baldus-edouard-denis-1813-1882-notre-dame-paris-2672392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 r="5000" b="7895"/>
          <a:stretch>
            <a:fillRect/>
          </a:stretch>
        </p:blipFill>
        <p:spPr bwMode="auto">
          <a:xfrm>
            <a:off x="228600" y="228600"/>
            <a:ext cx="8686800" cy="6400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 userDrawn="1"/>
        </p:nvSpPr>
        <p:spPr>
          <a:xfrm>
            <a:off x="533400" y="533400"/>
            <a:ext cx="8153400" cy="5867400"/>
          </a:xfrm>
          <a:prstGeom prst="rect">
            <a:avLst/>
          </a:prstGeom>
          <a:solidFill>
            <a:schemeClr val="tx2">
              <a:lumMod val="10000"/>
              <a:lumOff val="90000"/>
              <a:alpha val="67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3600" b="1" i="0" u="none" strike="noStrike" kern="1200" cap="none" spc="0" normalizeH="0" baseline="0" noProof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1"/>
          </p:nvPr>
        </p:nvSpPr>
        <p:spPr>
          <a:xfrm>
            <a:off x="838202" y="1143001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183880" cy="105156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068608" y="64992"/>
            <a:ext cx="4832034" cy="7445248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A0971-8D54-4645-BCEE-73CB346DC41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FF864-5351-400A-8B0A-93192CB9B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  <a:prstGeom prst="rect">
            <a:avLst/>
          </a:prstGeo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A0971-8D54-4645-BCEE-73CB346DC41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FF864-5351-400A-8B0A-93192CB9B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0971-8D54-4645-BCEE-73CB346DC41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FF864-5351-400A-8B0A-93192CB9B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530352"/>
            <a:ext cx="419100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A0971-8D54-4645-BCEE-73CB346DC41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FF864-5351-400A-8B0A-93192CB9B95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ttp://t3.gstatic.com/images?q=tbn:ANd9GcTrwk6GjU_e9MdSmS9jIJVM61hKxgr87G04SapD3ZlE9LwpWF8R"/>
          <p:cNvPicPr>
            <a:picLocks noChangeAspect="1" noChangeArrowheads="1"/>
          </p:cNvPicPr>
          <p:nvPr userDrawn="1"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609600" y="457200"/>
            <a:ext cx="3209517" cy="42672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 userDrawn="1"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  <a:prstGeom prst="rect">
            <a:avLst/>
          </a:prstGeo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A0971-8D54-4645-BCEE-73CB346DC41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FF864-5351-400A-8B0A-93192CB9B95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4" descr="http://cache.virtualtourist.com/6/1698875-Paris_as_seen_from_Notre_Dame_Paris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229600" cy="617220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Rectangle 10"/>
          <p:cNvSpPr/>
          <p:nvPr userDrawn="1"/>
        </p:nvSpPr>
        <p:spPr>
          <a:xfrm>
            <a:off x="3581400" y="228600"/>
            <a:ext cx="5257800" cy="6629400"/>
          </a:xfrm>
          <a:prstGeom prst="rect">
            <a:avLst/>
          </a:prstGeom>
          <a:solidFill>
            <a:schemeClr val="tx2">
              <a:lumMod val="10000"/>
              <a:lumOff val="90000"/>
              <a:alpha val="85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191000" y="1066800"/>
            <a:ext cx="419100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A0971-8D54-4645-BCEE-73CB346DC41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FF864-5351-400A-8B0A-93192CB9B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381002" y="228601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A0971-8D54-4645-BCEE-73CB346DC41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FF864-5351-400A-8B0A-93192CB9B95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Content Placeholder 4" descr="Paris-notre-dame-facade.jpg"/>
          <p:cNvPicPr>
            <a:picLocks noChangeAspect="1"/>
          </p:cNvPicPr>
          <p:nvPr userDrawn="1"/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457200" y="381000"/>
            <a:ext cx="4495800" cy="597595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6096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0971-8D54-4645-BCEE-73CB346DC41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FF864-5351-400A-8B0A-93192CB9B95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 descr="http://www.artvalue.com/photos/auction/0/48/48610/baldus-edouard-denis-1813-1882-notre-dame-paris-2672392.jpg"/>
          <p:cNvPicPr>
            <a:picLocks noChangeAspect="1" noChangeArrowheads="1"/>
          </p:cNvPicPr>
          <p:nvPr userDrawn="1"/>
        </p:nvPicPr>
        <p:blipFill>
          <a:blip r:embed="rId2" cstate="print">
            <a:lum/>
          </a:blip>
          <a:srcRect r="5000" b="7895"/>
          <a:stretch>
            <a:fillRect/>
          </a:stretch>
        </p:blipFill>
        <p:spPr bwMode="auto">
          <a:xfrm>
            <a:off x="228600" y="228600"/>
            <a:ext cx="8686800" cy="64008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 userDrawn="1"/>
        </p:nvSpPr>
        <p:spPr>
          <a:xfrm>
            <a:off x="533400" y="533400"/>
            <a:ext cx="8153400" cy="5867400"/>
          </a:xfrm>
          <a:prstGeom prst="rect">
            <a:avLst/>
          </a:prstGeom>
          <a:solidFill>
            <a:schemeClr val="bg2">
              <a:lumMod val="90000"/>
              <a:alpha val="67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A0971-8D54-4645-BCEE-73CB346DC41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FF864-5351-400A-8B0A-93192CB9B95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 descr="http://t3.gstatic.com/images?q=tbn:ANd9GcQ1hnpnvmGmcr2RQ35ZHOdGnL3xO-gk66AW-oA8HysPrO517MjXcA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rcRect/>
          <a:stretch>
            <a:fillRect/>
          </a:stretch>
        </p:blipFill>
        <p:spPr bwMode="auto">
          <a:xfrm>
            <a:off x="609600" y="457201"/>
            <a:ext cx="2971800" cy="3967508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  <a:softEdge rad="127000"/>
          </a:effectLst>
        </p:spPr>
      </p:pic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191000" y="838200"/>
            <a:ext cx="4419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0971-8D54-4645-BCEE-73CB346DC41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FF864-5351-400A-8B0A-93192CB9B95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 descr="http://t3.gstatic.com/images?q=tbn:ANd9GcQ1hnpnvmGmcr2RQ35ZHOdGnL3xO-gk66AW-oA8HysPrO517MjXcA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rcRect/>
          <a:stretch>
            <a:fillRect/>
          </a:stretch>
        </p:blipFill>
        <p:spPr bwMode="auto">
          <a:xfrm>
            <a:off x="609600" y="381001"/>
            <a:ext cx="2971800" cy="3967508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  <a:softEdge rad="127000"/>
          </a:effectLst>
        </p:spPr>
      </p:pic>
      <p:sp>
        <p:nvSpPr>
          <p:cNvPr id="7" name="Content Placeholder 3"/>
          <p:cNvSpPr>
            <a:spLocks noGrp="1"/>
          </p:cNvSpPr>
          <p:nvPr>
            <p:ph sz="half" idx="1"/>
          </p:nvPr>
        </p:nvSpPr>
        <p:spPr>
          <a:xfrm>
            <a:off x="4114802" y="381001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4" y="930145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A0971-8D54-4645-BCEE-73CB346DC41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FF864-5351-400A-8B0A-93192CB9B95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ttp://cdn.enjoyourholiday.com/wp-content/uploads/2011/10/The-religious-hot-spot-of-Paris-La-Notre-Dame-8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457200"/>
            <a:ext cx="8531284" cy="60198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Rectangle 8"/>
          <p:cNvSpPr/>
          <p:nvPr userDrawn="1"/>
        </p:nvSpPr>
        <p:spPr>
          <a:xfrm>
            <a:off x="-228600" y="0"/>
            <a:ext cx="9372600" cy="4724400"/>
          </a:xfrm>
          <a:prstGeom prst="rect">
            <a:avLst/>
          </a:prstGeom>
          <a:solidFill>
            <a:schemeClr val="tx2">
              <a:lumMod val="10000"/>
              <a:lumOff val="90000"/>
              <a:alpha val="85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505200" y="530352"/>
            <a:ext cx="518160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F8A0971-8D54-4645-BCEE-73CB346DC41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0EFF864-5351-400A-8B0A-93192CB9B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72" r:id="rId6"/>
    <p:sldLayoutId id="2147483667" r:id="rId7"/>
    <p:sldLayoutId id="2147483673" r:id="rId8"/>
    <p:sldLayoutId id="2147483668" r:id="rId9"/>
    <p:sldLayoutId id="2147483669" r:id="rId10"/>
    <p:sldLayoutId id="2147483676" r:id="rId11"/>
    <p:sldLayoutId id="2147483678" r:id="rId12"/>
    <p:sldLayoutId id="2147483670" r:id="rId13"/>
    <p:sldLayoutId id="2147483671" r:id="rId14"/>
    <p:sldLayoutId id="2147483674" r:id="rId15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75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Aspect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Angie</dc:creator>
  <cp:lastModifiedBy>Angie</cp:lastModifiedBy>
  <cp:revision>10</cp:revision>
  <dcterms:created xsi:type="dcterms:W3CDTF">2012-07-17T23:57:11Z</dcterms:created>
  <dcterms:modified xsi:type="dcterms:W3CDTF">2012-07-21T14:19:43Z</dcterms:modified>
</cp:coreProperties>
</file>